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02" autoAdjust="0"/>
    <p:restoredTop sz="92007" autoAdjust="0"/>
  </p:normalViewPr>
  <p:slideViewPr>
    <p:cSldViewPr>
      <p:cViewPr>
        <p:scale>
          <a:sx n="76" d="100"/>
          <a:sy n="76" d="100"/>
        </p:scale>
        <p:origin x="-472" y="-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La </a:t>
            </a:r>
            <a:r>
              <a:rPr lang="en-US" sz="3600" i="1" dirty="0" err="1" smtClean="0"/>
              <a:t>gestion</a:t>
            </a:r>
            <a:r>
              <a:rPr lang="en-US" sz="3600" i="1" dirty="0" smtClean="0"/>
              <a:t> du stress au </a:t>
            </a:r>
            <a:r>
              <a:rPr lang="en-US" sz="3600" i="1" dirty="0" err="1" smtClean="0"/>
              <a:t>quotidien</a:t>
            </a:r>
            <a:r>
              <a:rPr lang="en-US" sz="3600" i="1" dirty="0" smtClean="0"/>
              <a:t> </a:t>
            </a:r>
            <a:r>
              <a:rPr lang="en-US" sz="3600" dirty="0" smtClean="0"/>
              <a:t>p1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21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804"/>
            <a:ext cx="9144000" cy="39887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1295400"/>
            <a:ext cx="8839200" cy="187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2800" b="1" dirty="0" smtClean="0">
                <a:solidFill>
                  <a:srgbClr val="0000FF"/>
                </a:solidFill>
              </a:rPr>
              <a:t>Causes of stress in </a:t>
            </a:r>
            <a:r>
              <a:rPr lang="fr-FR" sz="2800" b="1" dirty="0" err="1" smtClean="0">
                <a:solidFill>
                  <a:srgbClr val="0000FF"/>
                </a:solidFill>
              </a:rPr>
              <a:t>adults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is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related</a:t>
            </a:r>
            <a:r>
              <a:rPr lang="fr-FR" sz="2800" b="1" dirty="0" smtClean="0">
                <a:solidFill>
                  <a:srgbClr val="0000FF"/>
                </a:solidFill>
              </a:rPr>
              <a:t> to </a:t>
            </a:r>
            <a:r>
              <a:rPr lang="fr-FR" sz="2800" b="1" dirty="0" err="1" smtClean="0">
                <a:solidFill>
                  <a:srgbClr val="0000FF"/>
                </a:solidFill>
              </a:rPr>
              <a:t>work</a:t>
            </a:r>
            <a:r>
              <a:rPr lang="fr-FR" sz="2800" b="1" dirty="0" smtClean="0">
                <a:solidFill>
                  <a:srgbClr val="0000FF"/>
                </a:solidFill>
              </a:rPr>
              <a:t>, finances, and </a:t>
            </a:r>
            <a:r>
              <a:rPr lang="fr-FR" sz="2800" b="1" dirty="0" err="1" smtClean="0">
                <a:solidFill>
                  <a:srgbClr val="0000FF"/>
                </a:solidFill>
              </a:rPr>
              <a:t>relationships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while</a:t>
            </a:r>
            <a:r>
              <a:rPr lang="fr-FR" sz="2800" b="1" dirty="0" smtClean="0">
                <a:solidFill>
                  <a:srgbClr val="0000FF"/>
                </a:solidFill>
              </a:rPr>
              <a:t> stress in adolescents </a:t>
            </a:r>
            <a:r>
              <a:rPr lang="fr-FR" sz="2800" b="1" dirty="0" err="1" smtClean="0">
                <a:solidFill>
                  <a:srgbClr val="0000FF"/>
                </a:solidFill>
              </a:rPr>
              <a:t>is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related</a:t>
            </a:r>
            <a:r>
              <a:rPr lang="fr-FR" sz="2800" b="1" dirty="0" smtClean="0">
                <a:solidFill>
                  <a:srgbClr val="0000FF"/>
                </a:solidFill>
              </a:rPr>
              <a:t> to </a:t>
            </a:r>
            <a:r>
              <a:rPr lang="fr-FR" sz="2800" b="1" dirty="0" err="1" smtClean="0">
                <a:solidFill>
                  <a:srgbClr val="0000FF"/>
                </a:solidFill>
              </a:rPr>
              <a:t>school</a:t>
            </a:r>
            <a:r>
              <a:rPr lang="fr-FR" sz="2800" b="1" dirty="0" smtClean="0">
                <a:solidFill>
                  <a:srgbClr val="0000FF"/>
                </a:solidFill>
              </a:rPr>
              <a:t> and </a:t>
            </a:r>
            <a:r>
              <a:rPr lang="fr-FR" sz="2800" b="1" dirty="0" err="1" smtClean="0">
                <a:solidFill>
                  <a:srgbClr val="0000FF"/>
                </a:solidFill>
              </a:rPr>
              <a:t>friendships</a:t>
            </a:r>
            <a:r>
              <a:rPr lang="fr-FR" sz="2800" b="1" dirty="0" smtClean="0">
                <a:solidFill>
                  <a:srgbClr val="0000FF"/>
                </a:solidFill>
              </a:rPr>
              <a:t>.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881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21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2055"/>
            <a:ext cx="9144000" cy="343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014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13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86" y="1385006"/>
            <a:ext cx="9250013" cy="3415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19050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suite </a:t>
            </a:r>
            <a:r>
              <a:rPr lang="fr-FR" sz="2800" b="1" dirty="0" smtClean="0">
                <a:solidFill>
                  <a:srgbClr val="0000FF"/>
                </a:solidFill>
              </a:rPr>
              <a:t>à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2643756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engendr</a:t>
            </a:r>
            <a:r>
              <a:rPr lang="fr-FR" sz="2800" b="1" dirty="0" smtClean="0">
                <a:solidFill>
                  <a:srgbClr val="0000FF"/>
                </a:solidFill>
              </a:rPr>
              <a:t>é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3329556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d</a:t>
            </a:r>
            <a:r>
              <a:rPr lang="fr-FR" sz="2800" b="1" dirty="0" smtClean="0">
                <a:solidFill>
                  <a:srgbClr val="0000FF"/>
                </a:solidFill>
              </a:rPr>
              <a:t>éclenché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404878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survient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1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16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9112716" cy="40427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13716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soucis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20574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souper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275338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un niveau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343918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t</a:t>
            </a:r>
            <a:r>
              <a:rPr lang="fr-FR" sz="2800" b="1" dirty="0" smtClean="0">
                <a:solidFill>
                  <a:srgbClr val="0000FF"/>
                </a:solidFill>
              </a:rPr>
              <a:t>émoin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412498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remplaçant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48006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f</a:t>
            </a:r>
            <a:r>
              <a:rPr lang="fr-FR" sz="2800" b="1" dirty="0" smtClean="0">
                <a:solidFill>
                  <a:srgbClr val="0000FF"/>
                </a:solidFill>
              </a:rPr>
              <a:t>élicité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203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17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836" y="1259490"/>
            <a:ext cx="9238836" cy="35411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1345536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vise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206758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aussi bien…que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27432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douleurs physiques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3462424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rire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4134332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outil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74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18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0801"/>
            <a:ext cx="9144000" cy="396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682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18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8620"/>
            <a:ext cx="9144000" cy="51497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4876800"/>
            <a:ext cx="7772400" cy="1270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2800" b="1" dirty="0">
                <a:solidFill>
                  <a:srgbClr val="0000FF"/>
                </a:solidFill>
              </a:rPr>
              <a:t>Le stress peut autant </a:t>
            </a:r>
            <a:r>
              <a:rPr lang="fr-FR" sz="2800" b="1" dirty="0" smtClean="0">
                <a:solidFill>
                  <a:srgbClr val="0000FF"/>
                </a:solidFill>
              </a:rPr>
              <a:t>être engendré </a:t>
            </a:r>
            <a:r>
              <a:rPr lang="fr-FR" sz="2800" b="1" dirty="0">
                <a:solidFill>
                  <a:srgbClr val="0000FF"/>
                </a:solidFill>
              </a:rPr>
              <a:t>par un </a:t>
            </a:r>
            <a:r>
              <a:rPr lang="fr-FR" sz="2800" b="1" dirty="0" smtClean="0">
                <a:solidFill>
                  <a:srgbClr val="0000FF"/>
                </a:solidFill>
              </a:rPr>
              <a:t>événement plaisant </a:t>
            </a:r>
            <a:r>
              <a:rPr lang="fr-FR" sz="2800" b="1" dirty="0">
                <a:solidFill>
                  <a:srgbClr val="0000FF"/>
                </a:solidFill>
              </a:rPr>
              <a:t>que pénible</a:t>
            </a:r>
            <a:r>
              <a:rPr lang="fr-FR" sz="2800" b="1" dirty="0" smtClean="0">
                <a:solidFill>
                  <a:srgbClr val="0000FF"/>
                </a:solidFill>
              </a:rPr>
              <a:t>. 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520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19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9014"/>
            <a:ext cx="9144000" cy="39926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1518681"/>
            <a:ext cx="8839200" cy="1270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2800" dirty="0">
                <a:solidFill>
                  <a:srgbClr val="0000FF"/>
                </a:solidFill>
              </a:rPr>
              <a:t>Le stress peut autant </a:t>
            </a:r>
            <a:r>
              <a:rPr lang="fr-FR" sz="2800" dirty="0" smtClean="0">
                <a:solidFill>
                  <a:srgbClr val="0000FF"/>
                </a:solidFill>
              </a:rPr>
              <a:t>être déclenché… suite </a:t>
            </a:r>
            <a:r>
              <a:rPr lang="fr-FR" sz="2800" dirty="0">
                <a:solidFill>
                  <a:srgbClr val="0000FF"/>
                </a:solidFill>
              </a:rPr>
              <a:t>à un </a:t>
            </a:r>
            <a:r>
              <a:rPr lang="fr-FR" sz="2800" dirty="0" smtClean="0">
                <a:solidFill>
                  <a:srgbClr val="0000FF"/>
                </a:solidFill>
              </a:rPr>
              <a:t>petit changement </a:t>
            </a:r>
            <a:r>
              <a:rPr lang="fr-FR" sz="2800" dirty="0">
                <a:solidFill>
                  <a:srgbClr val="0000FF"/>
                </a:solidFill>
              </a:rPr>
              <a:t>dans la routine.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3835309"/>
            <a:ext cx="883920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2800" dirty="0" smtClean="0">
                <a:solidFill>
                  <a:srgbClr val="0000FF"/>
                </a:solidFill>
              </a:rPr>
              <a:t>se disputer avec son conjoint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377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20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8872"/>
            <a:ext cx="9144000" cy="36449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3513797"/>
            <a:ext cx="883920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2800" b="1" dirty="0" smtClean="0">
                <a:solidFill>
                  <a:srgbClr val="0000FF"/>
                </a:solidFill>
              </a:rPr>
              <a:t>être félicité devant sa classe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17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2-24 at 5.20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9144000" cy="1701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1854109"/>
            <a:ext cx="883920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2800" dirty="0" smtClean="0">
                <a:solidFill>
                  <a:srgbClr val="0000FF"/>
                </a:solidFill>
              </a:rPr>
              <a:t>Le stress vise </a:t>
            </a:r>
            <a:r>
              <a:rPr lang="fr-FR" sz="2800" dirty="0" smtClean="0">
                <a:solidFill>
                  <a:srgbClr val="0000FF"/>
                </a:solidFill>
              </a:rPr>
              <a:t>à assurer la survie de l’organisme.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610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1311</TotalTime>
  <Words>122</Words>
  <Application>Microsoft Macintosh PowerPoint</Application>
  <PresentationFormat>On-screen Show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Theme16</vt:lpstr>
      <vt:lpstr>Français 3 – Unité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96</cp:revision>
  <dcterms:created xsi:type="dcterms:W3CDTF">2006-02-03T00:08:49Z</dcterms:created>
  <dcterms:modified xsi:type="dcterms:W3CDTF">2014-02-24T23:23:32Z</dcterms:modified>
</cp:coreProperties>
</file>